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75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9D00959C-F17C-4E72-9734-327C6098745F}" type="datetimeFigureOut">
              <a:rPr lang="fr-FR" smtClean="0"/>
              <a:t>20/10/2015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468C1F-73C5-45C0-B2C6-025398C747E6}" type="slidenum">
              <a:rPr lang="fr-FR" smtClean="0"/>
              <a:t>‹N°›</a:t>
            </a:fld>
            <a:endParaRPr lang="fr-FR"/>
          </a:p>
        </p:txBody>
      </p:sp>
    </p:spTree>
    <p:extLst>
      <p:ext uri="{BB962C8B-B14F-4D97-AF65-F5344CB8AC3E}">
        <p14:creationId xmlns:p14="http://schemas.microsoft.com/office/powerpoint/2010/main" val="4162687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D00959C-F17C-4E72-9734-327C6098745F}" type="datetimeFigureOut">
              <a:rPr lang="fr-FR" smtClean="0"/>
              <a:t>20/10/2015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468C1F-73C5-45C0-B2C6-025398C747E6}" type="slidenum">
              <a:rPr lang="fr-FR" smtClean="0"/>
              <a:t>‹N°›</a:t>
            </a:fld>
            <a:endParaRPr lang="fr-FR"/>
          </a:p>
        </p:txBody>
      </p:sp>
    </p:spTree>
    <p:extLst>
      <p:ext uri="{BB962C8B-B14F-4D97-AF65-F5344CB8AC3E}">
        <p14:creationId xmlns:p14="http://schemas.microsoft.com/office/powerpoint/2010/main" val="93588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D00959C-F17C-4E72-9734-327C6098745F}" type="datetimeFigureOut">
              <a:rPr lang="fr-FR" smtClean="0"/>
              <a:t>20/10/2015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468C1F-73C5-45C0-B2C6-025398C747E6}" type="slidenum">
              <a:rPr lang="fr-FR" smtClean="0"/>
              <a:t>‹N°›</a:t>
            </a:fld>
            <a:endParaRPr lang="fr-FR"/>
          </a:p>
        </p:txBody>
      </p:sp>
    </p:spTree>
    <p:extLst>
      <p:ext uri="{BB962C8B-B14F-4D97-AF65-F5344CB8AC3E}">
        <p14:creationId xmlns:p14="http://schemas.microsoft.com/office/powerpoint/2010/main" val="50401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D00959C-F17C-4E72-9734-327C6098745F}" type="datetimeFigureOut">
              <a:rPr lang="fr-FR" smtClean="0"/>
              <a:t>20/10/2015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468C1F-73C5-45C0-B2C6-025398C747E6}" type="slidenum">
              <a:rPr lang="fr-FR" smtClean="0"/>
              <a:t>‹N°›</a:t>
            </a:fld>
            <a:endParaRPr lang="fr-FR"/>
          </a:p>
        </p:txBody>
      </p:sp>
    </p:spTree>
    <p:extLst>
      <p:ext uri="{BB962C8B-B14F-4D97-AF65-F5344CB8AC3E}">
        <p14:creationId xmlns:p14="http://schemas.microsoft.com/office/powerpoint/2010/main" val="2131339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9D00959C-F17C-4E72-9734-327C6098745F}" type="datetimeFigureOut">
              <a:rPr lang="fr-FR" smtClean="0"/>
              <a:t>20/10/2015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7468C1F-73C5-45C0-B2C6-025398C747E6}" type="slidenum">
              <a:rPr lang="fr-FR" smtClean="0"/>
              <a:t>‹N°›</a:t>
            </a:fld>
            <a:endParaRPr lang="fr-FR"/>
          </a:p>
        </p:txBody>
      </p:sp>
    </p:spTree>
    <p:extLst>
      <p:ext uri="{BB962C8B-B14F-4D97-AF65-F5344CB8AC3E}">
        <p14:creationId xmlns:p14="http://schemas.microsoft.com/office/powerpoint/2010/main" val="4182022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D00959C-F17C-4E72-9734-327C6098745F}" type="datetimeFigureOut">
              <a:rPr lang="fr-FR" smtClean="0"/>
              <a:t>20/10/2015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468C1F-73C5-45C0-B2C6-025398C747E6}" type="slidenum">
              <a:rPr lang="fr-FR" smtClean="0"/>
              <a:t>‹N°›</a:t>
            </a:fld>
            <a:endParaRPr lang="fr-FR"/>
          </a:p>
        </p:txBody>
      </p:sp>
    </p:spTree>
    <p:extLst>
      <p:ext uri="{BB962C8B-B14F-4D97-AF65-F5344CB8AC3E}">
        <p14:creationId xmlns:p14="http://schemas.microsoft.com/office/powerpoint/2010/main" val="1775091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D00959C-F17C-4E72-9734-327C6098745F}" type="datetimeFigureOut">
              <a:rPr lang="fr-FR" smtClean="0"/>
              <a:t>20/10/2015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7468C1F-73C5-45C0-B2C6-025398C747E6}" type="slidenum">
              <a:rPr lang="fr-FR" smtClean="0"/>
              <a:t>‹N°›</a:t>
            </a:fld>
            <a:endParaRPr lang="fr-FR"/>
          </a:p>
        </p:txBody>
      </p:sp>
    </p:spTree>
    <p:extLst>
      <p:ext uri="{BB962C8B-B14F-4D97-AF65-F5344CB8AC3E}">
        <p14:creationId xmlns:p14="http://schemas.microsoft.com/office/powerpoint/2010/main" val="2581648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9D00959C-F17C-4E72-9734-327C6098745F}" type="datetimeFigureOut">
              <a:rPr lang="fr-FR" smtClean="0"/>
              <a:t>20/10/2015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7468C1F-73C5-45C0-B2C6-025398C747E6}" type="slidenum">
              <a:rPr lang="fr-FR" smtClean="0"/>
              <a:t>‹N°›</a:t>
            </a:fld>
            <a:endParaRPr lang="fr-FR"/>
          </a:p>
        </p:txBody>
      </p:sp>
    </p:spTree>
    <p:extLst>
      <p:ext uri="{BB962C8B-B14F-4D97-AF65-F5344CB8AC3E}">
        <p14:creationId xmlns:p14="http://schemas.microsoft.com/office/powerpoint/2010/main" val="232421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D00959C-F17C-4E72-9734-327C6098745F}" type="datetimeFigureOut">
              <a:rPr lang="fr-FR" smtClean="0"/>
              <a:t>20/10/2015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7468C1F-73C5-45C0-B2C6-025398C747E6}" type="slidenum">
              <a:rPr lang="fr-FR" smtClean="0"/>
              <a:t>‹N°›</a:t>
            </a:fld>
            <a:endParaRPr lang="fr-FR"/>
          </a:p>
        </p:txBody>
      </p:sp>
    </p:spTree>
    <p:extLst>
      <p:ext uri="{BB962C8B-B14F-4D97-AF65-F5344CB8AC3E}">
        <p14:creationId xmlns:p14="http://schemas.microsoft.com/office/powerpoint/2010/main" val="1856347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D00959C-F17C-4E72-9734-327C6098745F}" type="datetimeFigureOut">
              <a:rPr lang="fr-FR" smtClean="0"/>
              <a:t>20/10/2015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468C1F-73C5-45C0-B2C6-025398C747E6}" type="slidenum">
              <a:rPr lang="fr-FR" smtClean="0"/>
              <a:t>‹N°›</a:t>
            </a:fld>
            <a:endParaRPr lang="fr-FR"/>
          </a:p>
        </p:txBody>
      </p:sp>
    </p:spTree>
    <p:extLst>
      <p:ext uri="{BB962C8B-B14F-4D97-AF65-F5344CB8AC3E}">
        <p14:creationId xmlns:p14="http://schemas.microsoft.com/office/powerpoint/2010/main" val="2019569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D00959C-F17C-4E72-9734-327C6098745F}" type="datetimeFigureOut">
              <a:rPr lang="fr-FR" smtClean="0"/>
              <a:t>20/10/2015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7468C1F-73C5-45C0-B2C6-025398C747E6}" type="slidenum">
              <a:rPr lang="fr-FR" smtClean="0"/>
              <a:t>‹N°›</a:t>
            </a:fld>
            <a:endParaRPr lang="fr-FR"/>
          </a:p>
        </p:txBody>
      </p:sp>
    </p:spTree>
    <p:extLst>
      <p:ext uri="{BB962C8B-B14F-4D97-AF65-F5344CB8AC3E}">
        <p14:creationId xmlns:p14="http://schemas.microsoft.com/office/powerpoint/2010/main" val="1775506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00959C-F17C-4E72-9734-327C6098745F}" type="datetimeFigureOut">
              <a:rPr lang="fr-FR" smtClean="0"/>
              <a:t>20/10/2015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468C1F-73C5-45C0-B2C6-025398C747E6}" type="slidenum">
              <a:rPr lang="fr-FR" smtClean="0"/>
              <a:t>‹N°›</a:t>
            </a:fld>
            <a:endParaRPr lang="fr-FR"/>
          </a:p>
        </p:txBody>
      </p:sp>
    </p:spTree>
    <p:extLst>
      <p:ext uri="{BB962C8B-B14F-4D97-AF65-F5344CB8AC3E}">
        <p14:creationId xmlns:p14="http://schemas.microsoft.com/office/powerpoint/2010/main" val="16210809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211958" y="116632"/>
            <a:ext cx="4873403" cy="6624736"/>
          </a:xfrm>
        </p:spPr>
        <p:txBody>
          <a:bodyPr>
            <a:normAutofit fontScale="90000"/>
          </a:bodyPr>
          <a:lstStyle/>
          <a:p>
            <a:r>
              <a:rPr lang="fr-FR" sz="2400" dirty="0"/>
              <a:t/>
            </a:r>
            <a:br>
              <a:rPr lang="fr-FR" sz="2400" dirty="0"/>
            </a:br>
            <a:r>
              <a:rPr lang="fr-FR" sz="2400" dirty="0" smtClean="0"/>
              <a:t/>
            </a:r>
            <a:br>
              <a:rPr lang="fr-FR" sz="2400" dirty="0" smtClean="0"/>
            </a:br>
            <a:r>
              <a:rPr lang="fr-FR" sz="2400" dirty="0"/>
              <a:t/>
            </a:r>
            <a:br>
              <a:rPr lang="fr-FR" sz="2400" dirty="0"/>
            </a:br>
            <a:r>
              <a:rPr lang="fr-FR" sz="2400" dirty="0" smtClean="0"/>
              <a:t/>
            </a:r>
            <a:br>
              <a:rPr lang="fr-FR" sz="2400" dirty="0" smtClean="0"/>
            </a:br>
            <a:r>
              <a:rPr lang="fr-FR" sz="2400" dirty="0"/>
              <a:t/>
            </a:r>
            <a:br>
              <a:rPr lang="fr-FR" sz="2400" dirty="0"/>
            </a:br>
            <a:r>
              <a:rPr lang="fr-FR" sz="2400" dirty="0" smtClean="0"/>
              <a:t>      </a:t>
            </a:r>
            <a:r>
              <a:rPr lang="fr-FR" sz="4900" dirty="0" smtClean="0"/>
              <a:t>Ciné</a:t>
            </a:r>
            <a:r>
              <a:rPr lang="fr-FR" sz="2400" dirty="0" smtClean="0"/>
              <a:t>  </a:t>
            </a:r>
            <a:r>
              <a:rPr lang="fr-FR" sz="3600" dirty="0" smtClean="0"/>
              <a:t>Leguevin  </a:t>
            </a:r>
            <a:r>
              <a:rPr lang="fr-FR" sz="2400" dirty="0" smtClean="0"/>
              <a:t> </a:t>
            </a:r>
            <a:r>
              <a:rPr lang="fr-FR" sz="5300" dirty="0" smtClean="0"/>
              <a:t>     </a:t>
            </a:r>
            <a:br>
              <a:rPr lang="fr-FR" sz="5300" dirty="0" smtClean="0"/>
            </a:br>
            <a:r>
              <a:rPr lang="fr-FR" sz="3600" i="1" dirty="0" smtClean="0"/>
              <a:t>Ciné-Rencontre</a:t>
            </a:r>
            <a:br>
              <a:rPr lang="fr-FR" sz="3600" i="1" dirty="0" smtClean="0"/>
            </a:br>
            <a:r>
              <a:rPr lang="fr-FR" sz="2000" i="1" dirty="0" smtClean="0"/>
              <a:t>Autour du Documentaire</a:t>
            </a:r>
            <a:r>
              <a:rPr lang="fr-FR" sz="2400" dirty="0"/>
              <a:t/>
            </a:r>
            <a:br>
              <a:rPr lang="fr-FR" sz="2400" dirty="0"/>
            </a:br>
            <a:r>
              <a:rPr lang="fr-FR" sz="3600" dirty="0" smtClean="0"/>
              <a:t>  ALPHABET</a:t>
            </a:r>
            <a:r>
              <a:rPr lang="fr-FR" sz="2400" dirty="0"/>
              <a:t/>
            </a:r>
            <a:br>
              <a:rPr lang="fr-FR" sz="2400" dirty="0"/>
            </a:br>
            <a:r>
              <a:rPr lang="fr-FR" sz="2400" dirty="0" smtClean="0"/>
              <a:t>réalisé </a:t>
            </a:r>
            <a:r>
              <a:rPr lang="fr-FR" sz="2400" dirty="0"/>
              <a:t>par </a:t>
            </a:r>
            <a:r>
              <a:rPr lang="fr-FR" sz="2400" dirty="0" smtClean="0"/>
              <a:t/>
            </a:r>
            <a:br>
              <a:rPr lang="fr-FR" sz="2400" dirty="0" smtClean="0"/>
            </a:br>
            <a:r>
              <a:rPr lang="fr-FR" sz="2400" dirty="0" smtClean="0"/>
              <a:t>Erwin WAGENHOFER</a:t>
            </a:r>
            <a:r>
              <a:rPr lang="fr-FR" sz="2400"/>
              <a:t/>
            </a:r>
            <a:br>
              <a:rPr lang="fr-FR" sz="2400"/>
            </a:br>
            <a:r>
              <a:rPr lang="fr-FR" sz="4000" b="1" smtClean="0"/>
              <a:t>Merc</a:t>
            </a:r>
            <a:r>
              <a:rPr lang="fr-FR" sz="4000" b="1" smtClean="0"/>
              <a:t>redi </a:t>
            </a:r>
            <a:r>
              <a:rPr lang="fr-FR" sz="4000" b="1" dirty="0" smtClean="0"/>
              <a:t>11 Novembre 20h30</a:t>
            </a:r>
            <a:r>
              <a:rPr lang="fr-FR" sz="2400" dirty="0"/>
              <a:t/>
            </a:r>
            <a:br>
              <a:rPr lang="fr-FR" sz="2400" dirty="0"/>
            </a:br>
            <a:r>
              <a:rPr lang="fr-FR" sz="2400" dirty="0" smtClean="0">
                <a:solidFill>
                  <a:srgbClr val="FF0000"/>
                </a:solidFill>
              </a:rPr>
              <a:t>En présence</a:t>
            </a:r>
            <a:r>
              <a:rPr lang="fr-FR" sz="2400" dirty="0">
                <a:solidFill>
                  <a:srgbClr val="FF0000"/>
                </a:solidFill>
              </a:rPr>
              <a:t/>
            </a:r>
            <a:br>
              <a:rPr lang="fr-FR" sz="2400" dirty="0">
                <a:solidFill>
                  <a:srgbClr val="FF0000"/>
                </a:solidFill>
              </a:rPr>
            </a:br>
            <a:r>
              <a:rPr lang="fr-FR" sz="2400" dirty="0" smtClean="0">
                <a:solidFill>
                  <a:srgbClr val="FF0000"/>
                </a:solidFill>
              </a:rPr>
              <a:t>D’ </a:t>
            </a:r>
            <a:r>
              <a:rPr lang="fr-FR" sz="3600" dirty="0" smtClean="0">
                <a:solidFill>
                  <a:srgbClr val="FF0000"/>
                </a:solidFill>
              </a:rPr>
              <a:t>André STERN</a:t>
            </a:r>
            <a:r>
              <a:rPr lang="fr-FR" sz="2400" dirty="0" smtClean="0">
                <a:solidFill>
                  <a:srgbClr val="FF0000"/>
                </a:solidFill>
              </a:rPr>
              <a:t/>
            </a:r>
            <a:br>
              <a:rPr lang="fr-FR" sz="2400" dirty="0" smtClean="0">
                <a:solidFill>
                  <a:srgbClr val="FF0000"/>
                </a:solidFill>
              </a:rPr>
            </a:br>
            <a:r>
              <a:rPr lang="fr-FR" sz="1600" b="1" dirty="0" smtClean="0"/>
              <a:t/>
            </a:r>
            <a:br>
              <a:rPr lang="fr-FR" sz="1600" b="1" dirty="0" smtClean="0"/>
            </a:br>
            <a:r>
              <a:rPr lang="fr-FR" sz="1600" dirty="0"/>
              <a:t>Les méthodes pédagogiques utilisées pour éduquer nos enfants ne sont-elles pas dépassées ? De la France à la Chine, de l'Allemagne aux États-Unis, "Alphabet" questionne un système éducatif qui privilégie la performance au détriment de la créativité et de l’imagination. En exposant au grand jour les limites d’un modèle hérité de la révolution industrielle, pédagogues, chercheurs, scientifiques, chefs d’entreprise et élèves abordent le rôle de l’enseignement et envisagent des voies alternatives à nos pratiques </a:t>
            </a:r>
            <a:r>
              <a:rPr lang="fr-FR" sz="1600" dirty="0" smtClean="0"/>
              <a:t>actuelles.</a:t>
            </a:r>
            <a:r>
              <a:rPr lang="fr-FR" sz="2400" b="1" dirty="0" smtClean="0"/>
              <a:t/>
            </a:r>
            <a:br>
              <a:rPr lang="fr-FR" sz="2400" b="1" dirty="0" smtClean="0"/>
            </a:br>
            <a:r>
              <a:rPr lang="fr-FR" sz="2400" b="1" dirty="0"/>
              <a:t/>
            </a:r>
            <a:br>
              <a:rPr lang="fr-FR" sz="2400" b="1" dirty="0"/>
            </a:br>
            <a:r>
              <a:rPr lang="fr-FR" sz="2400" b="1" dirty="0" smtClean="0"/>
              <a:t/>
            </a:r>
            <a:br>
              <a:rPr lang="fr-FR" sz="2400" b="1" dirty="0" smtClean="0"/>
            </a:br>
            <a:r>
              <a:rPr lang="fr-FR" sz="2400" b="1" dirty="0"/>
              <a:t/>
            </a:r>
            <a:br>
              <a:rPr lang="fr-FR" sz="2400" b="1" dirty="0"/>
            </a:br>
            <a:r>
              <a:rPr lang="fr-FR" sz="2400" b="1" dirty="0" smtClean="0"/>
              <a:t/>
            </a:r>
            <a:br>
              <a:rPr lang="fr-FR" sz="2400" b="1" dirty="0" smtClean="0"/>
            </a:br>
            <a:r>
              <a:rPr lang="fr-FR" sz="2400" b="1" dirty="0"/>
              <a:t/>
            </a:r>
            <a:br>
              <a:rPr lang="fr-FR" sz="2400" b="1" dirty="0"/>
            </a:br>
            <a:endParaRPr lang="fr-FR" sz="2400" dirty="0"/>
          </a:p>
        </p:txBody>
      </p:sp>
      <p:sp>
        <p:nvSpPr>
          <p:cNvPr id="3" name="Sous-titre 2"/>
          <p:cNvSpPr>
            <a:spLocks noGrp="1"/>
          </p:cNvSpPr>
          <p:nvPr>
            <p:ph type="subTitle" idx="1"/>
          </p:nvPr>
        </p:nvSpPr>
        <p:spPr>
          <a:xfrm>
            <a:off x="195862" y="5661248"/>
            <a:ext cx="3939886" cy="908720"/>
          </a:xfrm>
        </p:spPr>
        <p:txBody>
          <a:bodyPr>
            <a:noAutofit/>
          </a:bodyPr>
          <a:lstStyle/>
          <a:p>
            <a:r>
              <a:rPr lang="fr-FR" sz="1600" dirty="0" smtClean="0">
                <a:solidFill>
                  <a:schemeClr val="accent5"/>
                </a:solidFill>
                <a:latin typeface="Andalus" panose="02020603050405020304" pitchFamily="18" charset="-78"/>
                <a:cs typeface="Andalus" panose="02020603050405020304" pitchFamily="18" charset="-78"/>
              </a:rPr>
              <a:t>Préventes disponibles à la caisse du </a:t>
            </a:r>
            <a:r>
              <a:rPr lang="fr-FR" sz="1600" dirty="0" err="1" smtClean="0">
                <a:solidFill>
                  <a:schemeClr val="accent5"/>
                </a:solidFill>
                <a:latin typeface="Andalus" panose="02020603050405020304" pitchFamily="18" charset="-78"/>
                <a:cs typeface="Andalus" panose="02020603050405020304" pitchFamily="18" charset="-78"/>
              </a:rPr>
              <a:t>Tempociné</a:t>
            </a:r>
            <a:r>
              <a:rPr lang="fr-FR" sz="1600" dirty="0" smtClean="0">
                <a:solidFill>
                  <a:schemeClr val="accent5"/>
                </a:solidFill>
                <a:latin typeface="Andalus" panose="02020603050405020304" pitchFamily="18" charset="-78"/>
                <a:cs typeface="Andalus" panose="02020603050405020304" pitchFamily="18" charset="-78"/>
              </a:rPr>
              <a:t>, aux horaires d’ouverture du cinéma, </a:t>
            </a:r>
            <a:r>
              <a:rPr lang="fr-FR" sz="1600" dirty="0" err="1" smtClean="0">
                <a:solidFill>
                  <a:schemeClr val="accent5"/>
                </a:solidFill>
                <a:latin typeface="Andalus" panose="02020603050405020304" pitchFamily="18" charset="-78"/>
                <a:cs typeface="Andalus" panose="02020603050405020304" pitchFamily="18" charset="-78"/>
              </a:rPr>
              <a:t>cf</a:t>
            </a:r>
            <a:r>
              <a:rPr lang="fr-FR" sz="1600" dirty="0" smtClean="0">
                <a:solidFill>
                  <a:schemeClr val="accent5"/>
                </a:solidFill>
                <a:latin typeface="Andalus" panose="02020603050405020304" pitchFamily="18" charset="-78"/>
                <a:cs typeface="Andalus" panose="02020603050405020304" pitchFamily="18" charset="-78"/>
              </a:rPr>
              <a:t> : programme cinéma</a:t>
            </a:r>
          </a:p>
          <a:p>
            <a:r>
              <a:rPr lang="fr-FR" sz="1600" dirty="0" smtClean="0">
                <a:solidFill>
                  <a:schemeClr val="accent5"/>
                </a:solidFill>
                <a:latin typeface="Andalus" panose="02020603050405020304" pitchFamily="18" charset="-78"/>
                <a:cs typeface="Andalus" panose="02020603050405020304" pitchFamily="18" charset="-78"/>
              </a:rPr>
              <a:t> Internet : www.tempo-leguevin.fr</a:t>
            </a:r>
            <a:endParaRPr lang="fr-FR" sz="1600" dirty="0">
              <a:solidFill>
                <a:schemeClr val="accent5"/>
              </a:solidFill>
              <a:latin typeface="Andalus" panose="02020603050405020304" pitchFamily="18" charset="-78"/>
              <a:cs typeface="Andalus" panose="02020603050405020304" pitchFamily="18" charset="-78"/>
            </a:endParaRP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0065" y="116631"/>
            <a:ext cx="4011893" cy="5458208"/>
          </a:xfrm>
          <a:prstGeom prst="rect">
            <a:avLst/>
          </a:prstGeo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9992" y="102923"/>
            <a:ext cx="1008112" cy="517765"/>
          </a:xfrm>
          <a:prstGeom prst="rect">
            <a:avLst/>
          </a:prstGeom>
        </p:spPr>
      </p:pic>
    </p:spTree>
    <p:extLst>
      <p:ext uri="{BB962C8B-B14F-4D97-AF65-F5344CB8AC3E}">
        <p14:creationId xmlns:p14="http://schemas.microsoft.com/office/powerpoint/2010/main" val="64393973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TotalTime>
  <Words>22</Words>
  <Application>Microsoft Office PowerPoint</Application>
  <PresentationFormat>Affichage à l'écran (4:3)</PresentationFormat>
  <Paragraphs>3</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           Ciné  Leguevin         Ciné-Rencontre Autour du Documentaire   ALPHABET réalisé par  Erwin WAGENHOFER Mercredi 11 Novembre 20h30 En présence D’ André STERN  Les méthodes pédagogiques utilisées pour éduquer nos enfants ne sont-elles pas dépassées ? De la France à la Chine, de l'Allemagne aux États-Unis, "Alphabet" questionne un système éducatif qui privilégie la performance au détriment de la créativité et de l’imagination. En exposant au grand jour les limites d’un modèle hérité de la révolution industrielle, pédagogues, chercheurs, scientifiques, chefs d’entreprise et élèves abordent le rôle de l’enseignement et envisagent des voies alternatives à nos pratiques actuelles.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Ciné-Rencontre Autour du Documentaire   Etre et Devenir Documentaire réalisé par  Clara Bellar   Jeudi 12 Mars - 20h30 En présence de  l’association  « Nonsc’Ô Toulouse »</dc:title>
  <dc:creator>Seven</dc:creator>
  <cp:lastModifiedBy>Seven</cp:lastModifiedBy>
  <cp:revision>9</cp:revision>
  <dcterms:created xsi:type="dcterms:W3CDTF">2015-02-08T14:54:58Z</dcterms:created>
  <dcterms:modified xsi:type="dcterms:W3CDTF">2015-10-20T13:25:27Z</dcterms:modified>
</cp:coreProperties>
</file>