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0" r:id="rId2"/>
  </p:sldIdLst>
  <p:sldSz cx="9144000" cy="6858000" type="screen4x3"/>
  <p:notesSz cx="6877050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1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4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/>
            </a:lvl1pPr>
          </a:lstStyle>
          <a:p>
            <a:fld id="{E85B4DC9-33BC-4ADE-8F68-08182A2567BF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51" tIns="48225" rIns="96451" bIns="4822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705" y="4751348"/>
            <a:ext cx="5501640" cy="4501277"/>
          </a:xfrm>
          <a:prstGeom prst="rect">
            <a:avLst/>
          </a:prstGeom>
        </p:spPr>
        <p:txBody>
          <a:bodyPr vert="horz" lIns="96451" tIns="48225" rIns="96451" bIns="4822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/>
            </a:lvl1pPr>
          </a:lstStyle>
          <a:p>
            <a:fld id="{FEF161A8-65E9-46DE-9069-164438A4FA4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7268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F161A8-65E9-46DE-9069-164438A4FA4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AC3D2D-A473-4A7D-84C4-2DF1DF09787E}" type="datetimeFigureOut">
              <a:rPr lang="fr-FR" smtClean="0"/>
              <a:pPr/>
              <a:t>30/01/2014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810848"/>
            <a:ext cx="6758472" cy="507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5"/>
          <p:cNvSpPr txBox="1"/>
          <p:nvPr/>
        </p:nvSpPr>
        <p:spPr>
          <a:xfrm>
            <a:off x="0" y="4773871"/>
            <a:ext cx="2195736" cy="175432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r"/>
            <a:r>
              <a:rPr lang="fr-FR" sz="3600" b="1" dirty="0" smtClean="0">
                <a:solidFill>
                  <a:srgbClr val="FF0000"/>
                </a:solidFill>
              </a:rPr>
              <a:t>Lundi 17 Février</a:t>
            </a:r>
          </a:p>
          <a:p>
            <a:pPr algn="r"/>
            <a:r>
              <a:rPr lang="fr-FR" sz="3600" b="1" dirty="0">
                <a:solidFill>
                  <a:srgbClr val="FF0000"/>
                </a:solidFill>
              </a:rPr>
              <a:t>20h</a:t>
            </a:r>
          </a:p>
        </p:txBody>
      </p:sp>
      <p:sp>
        <p:nvSpPr>
          <p:cNvPr id="4" name="ZoneTexte 5"/>
          <p:cNvSpPr txBox="1"/>
          <p:nvPr/>
        </p:nvSpPr>
        <p:spPr>
          <a:xfrm>
            <a:off x="-252535" y="2132856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2400" dirty="0" smtClean="0"/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44624"/>
            <a:ext cx="67322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FF00"/>
                </a:solidFill>
              </a:rPr>
              <a:t>Venez débattre avec les </a:t>
            </a:r>
          </a:p>
          <a:p>
            <a:pPr algn="ctr"/>
            <a:r>
              <a:rPr lang="fr-FR" sz="3600" b="1" dirty="0" smtClean="0">
                <a:solidFill>
                  <a:srgbClr val="FFFF00"/>
                </a:solidFill>
              </a:rPr>
              <a:t>Candidats </a:t>
            </a:r>
          </a:p>
          <a:p>
            <a:pPr algn="ctr"/>
            <a:r>
              <a:rPr lang="fr-FR" sz="3600" b="1" dirty="0" smtClean="0">
                <a:solidFill>
                  <a:srgbClr val="FFFF00"/>
                </a:solidFill>
              </a:rPr>
              <a:t>à la mairie de Toulouse</a:t>
            </a:r>
          </a:p>
        </p:txBody>
      </p:sp>
      <p:pic>
        <p:nvPicPr>
          <p:cNvPr id="2" name="Image 1" descr="cid:image002.gif@01CEEC25.EA3351E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43391"/>
            <a:ext cx="280615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5"/>
          <p:cNvSpPr txBox="1"/>
          <p:nvPr/>
        </p:nvSpPr>
        <p:spPr>
          <a:xfrm>
            <a:off x="0" y="2230512"/>
            <a:ext cx="2195736" cy="243143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Salle Castelbou</a:t>
            </a:r>
          </a:p>
          <a:p>
            <a:r>
              <a:rPr lang="fr-FR" sz="2000" b="1" dirty="0" smtClean="0">
                <a:solidFill>
                  <a:srgbClr val="FF0000"/>
                </a:solidFill>
              </a:rPr>
              <a:t>(22 rue Léonce Castelbou</a:t>
            </a:r>
          </a:p>
          <a:p>
            <a:r>
              <a:rPr lang="fr-FR" sz="2000" b="1" dirty="0" smtClean="0">
                <a:solidFill>
                  <a:srgbClr val="FF0000"/>
                </a:solidFill>
              </a:rPr>
              <a:t>métro Compans Caffarelli)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27</Words>
  <Application>Microsoft Office PowerPoint</Application>
  <PresentationFormat>Affichage à l'écran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Métro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Mapie</dc:creator>
  <cp:lastModifiedBy>Mapie</cp:lastModifiedBy>
  <cp:revision>16</cp:revision>
  <dcterms:created xsi:type="dcterms:W3CDTF">2013-02-17T20:38:05Z</dcterms:created>
  <dcterms:modified xsi:type="dcterms:W3CDTF">2014-01-30T20:12:38Z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190862812</vt:i4>
  </property>
  <property fmtid="{D5CDD505-2E9C-101B-9397-08002B2CF9AE}" pid="3" name="_NewReviewCycle">
    <vt:lpwstr/>
  </property>
  <property fmtid="{D5CDD505-2E9C-101B-9397-08002B2CF9AE}" pid="4" name="_EmailSubject">
    <vt:lpwstr>projet affiche pour 28 fev</vt:lpwstr>
  </property>
  <property fmtid="{D5CDD505-2E9C-101B-9397-08002B2CF9AE}" pid="5" name="_AuthorEmail">
    <vt:lpwstr>MARIE-PIERRE.CASSAGNE@airbus.com</vt:lpwstr>
  </property>
  <property fmtid="{D5CDD505-2E9C-101B-9397-08002B2CF9AE}" pid="6" name="_AuthorEmailDisplayName">
    <vt:lpwstr>CASSAGNE, Marie-pierre</vt:lpwstr>
  </property>
</Properties>
</file>