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0" r:id="rId2"/>
  </p:sldIdLst>
  <p:sldSz cx="9144000" cy="6858000" type="screen4x3"/>
  <p:notesSz cx="6877050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1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3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/>
          <a:lstStyle>
            <a:lvl1pPr algn="r">
              <a:defRPr sz="1300"/>
            </a:lvl1pPr>
          </a:lstStyle>
          <a:p>
            <a:fld id="{E85B4DC9-33BC-4ADE-8F68-08182A2567BF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51" tIns="48225" rIns="96451" bIns="48225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7705" y="4751348"/>
            <a:ext cx="5501640" cy="4501277"/>
          </a:xfrm>
          <a:prstGeom prst="rect">
            <a:avLst/>
          </a:prstGeom>
        </p:spPr>
        <p:txBody>
          <a:bodyPr vert="horz" lIns="96451" tIns="48225" rIns="96451" bIns="48225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5404" y="9500960"/>
            <a:ext cx="2980055" cy="500142"/>
          </a:xfrm>
          <a:prstGeom prst="rect">
            <a:avLst/>
          </a:prstGeom>
        </p:spPr>
        <p:txBody>
          <a:bodyPr vert="horz" lIns="96451" tIns="48225" rIns="96451" bIns="48225" rtlCol="0" anchor="b"/>
          <a:lstStyle>
            <a:lvl1pPr algn="r">
              <a:defRPr sz="1300"/>
            </a:lvl1pPr>
          </a:lstStyle>
          <a:p>
            <a:fld id="{FEF161A8-65E9-46DE-9069-164438A4FA4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AC3D2D-A473-4A7D-84C4-2DF1DF09787E}" type="datetimeFigureOut">
              <a:rPr lang="fr-FR" smtClean="0"/>
              <a:pPr/>
              <a:t>21/02/2013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B1AE71-7D0E-40C1-B37D-BB70667F46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70232" cy="68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oneTexte 5"/>
          <p:cNvSpPr txBox="1"/>
          <p:nvPr/>
        </p:nvSpPr>
        <p:spPr>
          <a:xfrm>
            <a:off x="5813647" y="-27384"/>
            <a:ext cx="33303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b="1" dirty="0" smtClean="0">
                <a:solidFill>
                  <a:srgbClr val="FF0000"/>
                </a:solidFill>
              </a:rPr>
              <a:t>Jeudi 28 Février  </a:t>
            </a:r>
          </a:p>
          <a:p>
            <a:pPr algn="r"/>
            <a:r>
              <a:rPr lang="fr-FR" sz="3200" b="1" dirty="0" smtClean="0">
                <a:solidFill>
                  <a:srgbClr val="FF0000"/>
                </a:solidFill>
              </a:rPr>
              <a:t>Maison de quartier </a:t>
            </a:r>
          </a:p>
          <a:p>
            <a:pPr algn="r"/>
            <a:r>
              <a:rPr lang="fr-FR" sz="2400" b="1" dirty="0" smtClean="0">
                <a:solidFill>
                  <a:srgbClr val="FF0000"/>
                </a:solidFill>
              </a:rPr>
              <a:t>7 bd </a:t>
            </a:r>
            <a:r>
              <a:rPr lang="fr-FR" sz="2400" b="1" dirty="0" err="1" smtClean="0">
                <a:solidFill>
                  <a:srgbClr val="FF0000"/>
                </a:solidFill>
              </a:rPr>
              <a:t>Matabiau</a:t>
            </a:r>
            <a:endParaRPr lang="fr-FR" sz="2400" b="1" dirty="0" smtClean="0">
              <a:solidFill>
                <a:srgbClr val="FF0000"/>
              </a:solidFill>
            </a:endParaRPr>
          </a:p>
        </p:txBody>
      </p:sp>
      <p:sp>
        <p:nvSpPr>
          <p:cNvPr id="4" name="ZoneTexte 5"/>
          <p:cNvSpPr txBox="1"/>
          <p:nvPr/>
        </p:nvSpPr>
        <p:spPr>
          <a:xfrm>
            <a:off x="-252536" y="2132856"/>
            <a:ext cx="333035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dirty="0" smtClean="0"/>
              <a:t>19h partage du repas sorti du sac</a:t>
            </a:r>
          </a:p>
          <a:p>
            <a:pPr algn="r"/>
            <a:r>
              <a:rPr lang="fr-FR" sz="2400" dirty="0" smtClean="0"/>
              <a:t>20h30 Film transition.2</a:t>
            </a:r>
          </a:p>
          <a:p>
            <a:pPr algn="r"/>
            <a:r>
              <a:rPr lang="fr-FR" sz="2400" dirty="0" smtClean="0"/>
              <a:t>Participation libre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716016" y="2060848"/>
            <a:ext cx="51125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Imaginons  le quartier </a:t>
            </a:r>
          </a:p>
          <a:p>
            <a:r>
              <a:rPr lang="fr-FR" sz="3600" b="1" dirty="0" smtClean="0">
                <a:solidFill>
                  <a:srgbClr val="FFFF00"/>
                </a:solidFill>
              </a:rPr>
              <a:t>des chalets en 2030!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</TotalTime>
  <Words>30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Métro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Mapie</dc:creator>
  <cp:lastModifiedBy>Mapie</cp:lastModifiedBy>
  <cp:revision>7</cp:revision>
  <dcterms:created xsi:type="dcterms:W3CDTF">2013-02-17T20:38:05Z</dcterms:created>
  <dcterms:modified xsi:type="dcterms:W3CDTF">2013-02-21T19:05:26Z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190862812</vt:i4>
  </property>
  <property fmtid="{D5CDD505-2E9C-101B-9397-08002B2CF9AE}" pid="3" name="_NewReviewCycle">
    <vt:lpwstr/>
  </property>
  <property fmtid="{D5CDD505-2E9C-101B-9397-08002B2CF9AE}" pid="4" name="_EmailSubject">
    <vt:lpwstr>projet affiche pour 28 fev</vt:lpwstr>
  </property>
  <property fmtid="{D5CDD505-2E9C-101B-9397-08002B2CF9AE}" pid="5" name="_AuthorEmail">
    <vt:lpwstr>MARIE-PIERRE.CASSAGNE@airbus.com</vt:lpwstr>
  </property>
  <property fmtid="{D5CDD505-2E9C-101B-9397-08002B2CF9AE}" pid="6" name="_AuthorEmailDisplayName">
    <vt:lpwstr>CASSAGNE, Marie-pierre</vt:lpwstr>
  </property>
</Properties>
</file>